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  <p:sldMasterId id="2147483672" r:id="rId3"/>
    <p:sldMasterId id="2147483666" r:id="rId4"/>
  </p:sldMasterIdLst>
  <p:notesMasterIdLst>
    <p:notesMasterId r:id="rId44"/>
  </p:notesMasterIdLst>
  <p:handoutMasterIdLst>
    <p:handoutMasterId r:id="rId45"/>
  </p:handoutMasterIdLst>
  <p:sldIdLst>
    <p:sldId id="458" r:id="rId5"/>
    <p:sldId id="401" r:id="rId6"/>
    <p:sldId id="391" r:id="rId7"/>
    <p:sldId id="459" r:id="rId8"/>
    <p:sldId id="464" r:id="rId9"/>
    <p:sldId id="465" r:id="rId10"/>
    <p:sldId id="466" r:id="rId11"/>
    <p:sldId id="467" r:id="rId12"/>
    <p:sldId id="468" r:id="rId13"/>
    <p:sldId id="469" r:id="rId14"/>
    <p:sldId id="463" r:id="rId15"/>
    <p:sldId id="470" r:id="rId16"/>
    <p:sldId id="471" r:id="rId17"/>
    <p:sldId id="472" r:id="rId18"/>
    <p:sldId id="462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61" r:id="rId34"/>
    <p:sldId id="487" r:id="rId35"/>
    <p:sldId id="488" r:id="rId36"/>
    <p:sldId id="489" r:id="rId37"/>
    <p:sldId id="460" r:id="rId38"/>
    <p:sldId id="495" r:id="rId39"/>
    <p:sldId id="496" r:id="rId40"/>
    <p:sldId id="494" r:id="rId41"/>
    <p:sldId id="497" r:id="rId42"/>
    <p:sldId id="388" r:id="rId43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5329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  <a:srgbClr val="FFCCCC"/>
    <a:srgbClr val="FFCCFF"/>
    <a:srgbClr val="ED7A68"/>
    <a:srgbClr val="FFBFBB"/>
    <a:srgbClr val="598377"/>
    <a:srgbClr val="F1FFF3"/>
    <a:srgbClr val="F1F7F3"/>
    <a:srgbClr val="4AB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328" y="56"/>
      </p:cViewPr>
      <p:guideLst>
        <p:guide orient="horz" pos="2205"/>
        <p:guide orient="horz" pos="618"/>
        <p:guide pos="5329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EC479-5CD3-49DB-8E01-75FE858C9593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A098-1340-411A-8806-E8DFC309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ACD1-D2EF-4AD6-85F0-F1DC9286355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554EB-A0AF-4714-9A56-6E72806DA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4222903"/>
            <a:ext cx="7991475" cy="158806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 교안의 저작권은 저자인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에게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교수님과 </a:t>
            </a:r>
            <a:r>
              <a:rPr kumimoji="0" lang="ko-KR" altLang="en-US" sz="1400" u="none" dirty="0" err="1">
                <a:solidFill>
                  <a:srgbClr val="222222"/>
                </a:solidFill>
                <a:ea typeface="맑은 고딕" pitchFamily="50" charset="-127"/>
              </a:rPr>
              <a:t>강사님께만</a:t>
            </a: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 강의 보조자료로 제공되는 것으로 무단으로 전제하거나 학습자에게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332656"/>
            <a:ext cx="8616934" cy="6264695"/>
          </a:xfrm>
          <a:prstGeom prst="roundRect">
            <a:avLst>
              <a:gd name="adj" fmla="val 1709"/>
            </a:avLst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5E141-F003-45C2-A4F6-A53321F5C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3209" y="5762799"/>
            <a:ext cx="817866" cy="715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E39C0-CFEC-4249-92BD-D6E01B4E4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828" y="548680"/>
            <a:ext cx="7968247" cy="3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006CE-F084-4600-94C3-4781F3FD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C9597-E692-44E3-90AB-83FC0AC86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3F411-32E1-41E9-9253-4EF69344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2F82D-B7F1-4E2E-821B-1722F455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B0C7C-925B-4F95-A4A4-9BD03F34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2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204FA-240A-4C05-95EE-DCB57F6A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3BFC3-E9AA-4BD4-BCB7-7151221E2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9B5B1D-9E18-43AC-8679-09179B2F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88E44-74CE-4518-9770-6271B2E90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42651-00B1-483D-961B-FC2144BF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D5AE6-7862-46DC-B945-9DBCF5F7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041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5BC2B-E110-498E-AA92-A69EAE51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C15EA-5DBD-47E0-93F2-C9162CE8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0A9189-8BA6-4512-A1DE-221BD9A07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C03E5D-80D6-4D73-BCCA-0A880D091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5ABE7B-30FC-4EBB-A21E-8F3CEB2B9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E7BA1F-5D9E-4290-B855-A6334A0A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DB0E6-725F-4169-92A2-21E6D2D3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3DC335-C79F-47B0-B8AC-F3C14870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18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526E6-779C-48FD-8664-D399803D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E614B6-FD0B-460A-B76A-13E95867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79D82E-239C-4847-A8C5-C046BDB9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CD6CBA-9333-4E1F-A64D-68282321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72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59ABA2-8FE9-4789-B735-4AF49607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90ADED-E44C-49E5-A5A2-9A3FAF9B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C899ED-320B-4439-AB56-254F4224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09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4F717-D2E3-4F15-998B-F879BE40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295AE-3883-4E9B-BEFB-65F44B85A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8045BD-50EB-401B-A40B-CFDDEBA12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430D2E-AF79-4D4F-B90A-F18E18D9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059B8-7699-4258-B668-9DAF8278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A2D2A4-86ED-4CC0-B508-0F581CAE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59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F89E0-21EE-4896-BFA8-FC024231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6FB6AA-1695-46A3-BEEA-824E6C9DA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96EB15-B89F-4D63-97A6-06E10E6E7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D20F76-5A2C-4CB9-BBA3-574B5E85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D5CD86-ACE2-4DBB-BC9A-FE8018C0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B8707F-95D8-4811-8A28-52D6D05B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82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14623-9ABA-434A-B7DE-3E8AF5F7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EE21C0-3464-4D92-B0F8-17AEBB792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9F597-F012-4EBF-8E40-B013147E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02F64-A78C-46FF-B7B7-FF225DF7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9EDF8-9D88-4755-9493-09DE483F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21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B1BC13-0C65-42EF-A485-71C4D29CC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FB1F67-523C-493A-A451-B3CB179D2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68C198-6D6D-40BC-9EF9-981D9699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2A23C-DA2D-4EB6-A8AF-DDBFC366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00905-CBA7-4C2E-AFE1-A00C6106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904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8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61731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/39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0C15C9B-1F04-4D62-A656-27B59E6B8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1"/>
            <a:ext cx="8642350" cy="5690999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1713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97783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75500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3E55E-5465-418B-929A-AF1452E546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BF1DE-437E-469B-9445-833777DA7272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5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77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91207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837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7691A-1989-4E0A-92A0-C0FBCB43C4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6F0C-184D-421F-8ABD-8D599F249A8A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131918" y="457740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/39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3A43F-DAC9-4D52-B461-961613212BCF}"/>
              </a:ext>
            </a:extLst>
          </p:cNvPr>
          <p:cNvSpPr/>
          <p:nvPr userDrawn="1"/>
        </p:nvSpPr>
        <p:spPr>
          <a:xfrm>
            <a:off x="239033" y="0"/>
            <a:ext cx="720080" cy="951334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77CCE-A086-4E6C-8AC7-3631D3576496}"/>
              </a:ext>
            </a:extLst>
          </p:cNvPr>
          <p:cNvSpPr txBox="1"/>
          <p:nvPr userDrawn="1"/>
        </p:nvSpPr>
        <p:spPr>
          <a:xfrm>
            <a:off x="211978" y="554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SECTION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00318"/>
            <a:ext cx="8642350" cy="5297034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27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/39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0825" y="548680"/>
            <a:ext cx="8642350" cy="5904656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088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789C1E2B-2397-48F3-A14A-758CE26731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/44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9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75C79-3BA8-4BBF-9EE3-3C0F87F72D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933056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49BD-C64F-4373-BF70-30E5B3D8B5BE}"/>
              </a:ext>
            </a:extLst>
          </p:cNvPr>
          <p:cNvSpPr txBox="1"/>
          <p:nvPr userDrawn="1"/>
        </p:nvSpPr>
        <p:spPr>
          <a:xfrm>
            <a:off x="2056731" y="334770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성공과 실패는 모두 나의 선택에서 시작됩니다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4E25F-312D-46F1-B18D-2426EE871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1966" y="960424"/>
            <a:ext cx="2100065" cy="190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45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7676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21CA4-3B2E-4310-8726-D96DE8555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ECF1A4-3977-4745-B2F0-050E89303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A19C6-A7EB-4EDC-888D-29832BD9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10F3A-B8C6-4AF5-A6DA-3B9537254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8375-222B-4AE9-A4D5-443C6844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9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39601-02D0-4FC0-8815-1B7F6F2E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31B04-AD8B-4035-BBC3-D0AFC5082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0915A-08D0-4306-92FF-5D9A2AF8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6D0BF-E576-4549-BBB7-9730101C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C302F-7A13-4915-8119-8BDB9901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41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79" r:id="rId3"/>
    <p:sldLayoutId id="2147483680" r:id="rId4"/>
    <p:sldLayoutId id="2147483678" r:id="rId5"/>
    <p:sldLayoutId id="2147483663" r:id="rId6"/>
    <p:sldLayoutId id="2147483665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A209D3-1438-45E0-B129-C68C108DB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7C3CB-3103-4072-A1DD-B6457640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2E70C-E269-4CDC-9DBA-DC52234BF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FC1D0-0EBC-46CD-AB02-6465F5FCC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2A4938-EE09-456F-97BD-CC12C6F71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830292-312F-4DF9-AEC8-245FCE036118}"/>
              </a:ext>
            </a:extLst>
          </p:cNvPr>
          <p:cNvSpPr/>
          <p:nvPr/>
        </p:nvSpPr>
        <p:spPr>
          <a:xfrm>
            <a:off x="2915816" y="5000982"/>
            <a:ext cx="5707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주소록 관리 프로젝트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943BDD-F09F-4061-A34D-8436D0362E91}"/>
              </a:ext>
            </a:extLst>
          </p:cNvPr>
          <p:cNvSpPr/>
          <p:nvPr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13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EDCB7-E210-4298-B9BB-25F95B73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6497B7-9741-4D3A-A3A7-0FE891DFDDE4}"/>
              </a:ext>
            </a:extLst>
          </p:cNvPr>
          <p:cNvSpPr/>
          <p:nvPr/>
        </p:nvSpPr>
        <p:spPr>
          <a:xfrm>
            <a:off x="8316416" y="6597352"/>
            <a:ext cx="827584" cy="24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6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데이터베이스 생성</a:t>
            </a:r>
            <a:endParaRPr lang="en-US" altLang="ko-KR" dirty="0">
              <a:solidFill>
                <a:srgbClr val="FF3399"/>
              </a:solidFill>
            </a:endParaRP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02</a:t>
            </a:r>
            <a:endParaRPr lang="ko-KR" altLang="en-US" sz="3300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FA5D1D5-A31F-486C-B3A0-3EEB7E075578}"/>
              </a:ext>
            </a:extLst>
          </p:cNvPr>
          <p:cNvSpPr txBox="1">
            <a:spLocks/>
          </p:cNvSpPr>
          <p:nvPr/>
        </p:nvSpPr>
        <p:spPr>
          <a:xfrm>
            <a:off x="250825" y="1916832"/>
            <a:ext cx="8642350" cy="47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주소록 관리 프로젝트에서 수행하기 위한 접속 리스트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D8ED77-A780-4DBD-8EE7-8DACD171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8064896" cy="183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7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AC07E53-0B1E-40AA-BC58-534FF943F238}"/>
              </a:ext>
            </a:extLst>
          </p:cNvPr>
          <p:cNvSpPr txBox="1">
            <a:spLocks/>
          </p:cNvSpPr>
          <p:nvPr/>
        </p:nvSpPr>
        <p:spPr>
          <a:xfrm>
            <a:off x="250825" y="548680"/>
            <a:ext cx="8642350" cy="47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MySQL </a:t>
            </a:r>
            <a:r>
              <a:rPr lang="ko-KR" altLang="en-US" dirty="0"/>
              <a:t>접속 후 데이터베이스 생성과 데이터베이스 목록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AB4A79-2E44-4C4C-B4CE-1E85D5927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8"/>
            <a:ext cx="8064896" cy="15359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1DD272-CAF5-4CB6-BD75-6150B96B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03" y="2577298"/>
            <a:ext cx="6025711" cy="39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6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792088"/>
          </a:xfrm>
        </p:spPr>
        <p:txBody>
          <a:bodyPr/>
          <a:lstStyle/>
          <a:p>
            <a:r>
              <a:rPr lang="ko-KR" altLang="en-US" dirty="0"/>
              <a:t>생성 파일 리스트</a:t>
            </a:r>
            <a:endParaRPr lang="en-US" altLang="ko-KR" dirty="0"/>
          </a:p>
          <a:p>
            <a:pPr lvl="1"/>
            <a:r>
              <a:rPr lang="ko-KR" altLang="en-US" dirty="0"/>
              <a:t>주소록 프로젝트에서 생성할 파일 리스트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6CD345-1DA3-4DAD-A5D5-8ADAE0A4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628800"/>
            <a:ext cx="8318822" cy="280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77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792088"/>
          </a:xfrm>
        </p:spPr>
        <p:txBody>
          <a:bodyPr/>
          <a:lstStyle/>
          <a:p>
            <a:r>
              <a:rPr lang="ko-KR" altLang="en-US" dirty="0"/>
              <a:t>메인 화면 구성</a:t>
            </a:r>
            <a:endParaRPr lang="en-US" altLang="ko-KR" dirty="0"/>
          </a:p>
          <a:p>
            <a:pPr lvl="1"/>
            <a:r>
              <a:rPr lang="ko-KR" altLang="en-US" dirty="0"/>
              <a:t>주소록 프로젝트 메인 화면 제작을 위한 다음 예제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F6F33A-8AE7-46CA-9769-E4A8DB98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1721275"/>
            <a:ext cx="8604448" cy="4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7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4EF28C-DA3E-42D8-A86D-792D365F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764704"/>
            <a:ext cx="8622704" cy="43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6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EDAE68-D366-4804-ADC7-C205BEEB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20753"/>
            <a:ext cx="8424936" cy="20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1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3A00D1-5CF6-4605-B2EB-5A1962093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620688"/>
            <a:ext cx="7704856" cy="57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792088"/>
          </a:xfrm>
        </p:spPr>
        <p:txBody>
          <a:bodyPr/>
          <a:lstStyle/>
          <a:p>
            <a:r>
              <a:rPr lang="ko-KR" altLang="en-US" dirty="0"/>
              <a:t>테이블 생성</a:t>
            </a:r>
            <a:endParaRPr lang="en-US" altLang="ko-KR" dirty="0"/>
          </a:p>
          <a:p>
            <a:pPr lvl="1"/>
            <a:r>
              <a:rPr lang="ko-KR" altLang="en-US" dirty="0"/>
              <a:t>주소록 프로젝트에서 사용할 </a:t>
            </a:r>
            <a:r>
              <a:rPr lang="en-US" altLang="ko-KR" dirty="0"/>
              <a:t>member </a:t>
            </a:r>
            <a:r>
              <a:rPr lang="ko-KR" altLang="en-US" dirty="0"/>
              <a:t>테이블 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D4520F-0E2A-4E6F-8870-4E25F5DD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632858"/>
            <a:ext cx="8318822" cy="2050887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7B49EA19-7A63-4CCC-BAAB-4F33581B3668}"/>
              </a:ext>
            </a:extLst>
          </p:cNvPr>
          <p:cNvSpPr txBox="1">
            <a:spLocks/>
          </p:cNvSpPr>
          <p:nvPr/>
        </p:nvSpPr>
        <p:spPr>
          <a:xfrm>
            <a:off x="250825" y="3861048"/>
            <a:ext cx="864235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주소록 프로젝트에서 사용할 </a:t>
            </a:r>
            <a:r>
              <a:rPr lang="en-US" altLang="ko-KR" dirty="0"/>
              <a:t>member </a:t>
            </a:r>
            <a:r>
              <a:rPr lang="ko-KR" altLang="en-US" dirty="0"/>
              <a:t>테이블 생성을 위해 다음 예제를 수행</a:t>
            </a:r>
          </a:p>
        </p:txBody>
      </p:sp>
    </p:spTree>
    <p:extLst>
      <p:ext uri="{BB962C8B-B14F-4D97-AF65-F5344CB8AC3E}">
        <p14:creationId xmlns:p14="http://schemas.microsoft.com/office/powerpoint/2010/main" val="115293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D76F168-3D55-4FD4-86AF-6A080D03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0" y="441614"/>
            <a:ext cx="8766720" cy="59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3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AA890AF-B5B2-4060-A970-2A55EB449520}"/>
              </a:ext>
            </a:extLst>
          </p:cNvPr>
          <p:cNvGrpSpPr/>
          <p:nvPr/>
        </p:nvGrpSpPr>
        <p:grpSpPr>
          <a:xfrm>
            <a:off x="199462" y="764704"/>
            <a:ext cx="8766720" cy="4118812"/>
            <a:chOff x="0" y="332656"/>
            <a:chExt cx="9144000" cy="42960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E615965-B67F-4390-93B3-84A56CC35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2656"/>
              <a:ext cx="9144000" cy="7725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A2599A-8A8A-4D02-9ECA-18756B2DF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32" y="1014860"/>
              <a:ext cx="9100800" cy="3613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789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A59D4D0-DB71-41DB-A1EB-2B4DB5631DF5}"/>
              </a:ext>
            </a:extLst>
          </p:cNvPr>
          <p:cNvGrpSpPr/>
          <p:nvPr/>
        </p:nvGrpSpPr>
        <p:grpSpPr>
          <a:xfrm>
            <a:off x="11967" y="188640"/>
            <a:ext cx="9144000" cy="6350663"/>
            <a:chOff x="11967" y="188640"/>
            <a:chExt cx="9144000" cy="63506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CAC96A2-9E9D-4221-BA66-33A48D5C5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67" y="188640"/>
              <a:ext cx="9144000" cy="635066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14872F-4B7E-438B-A93D-7FF00495084B}"/>
                </a:ext>
              </a:extLst>
            </p:cNvPr>
            <p:cNvSpPr/>
            <p:nvPr/>
          </p:nvSpPr>
          <p:spPr>
            <a:xfrm>
              <a:off x="7308304" y="5196086"/>
              <a:ext cx="1296144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B87373-95B5-431C-86FC-4F1028EF0E90}"/>
              </a:ext>
            </a:extLst>
          </p:cNvPr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A66E0-555F-4419-ADCB-3CE8EF8B160E}"/>
              </a:ext>
            </a:extLst>
          </p:cNvPr>
          <p:cNvSpPr/>
          <p:nvPr/>
        </p:nvSpPr>
        <p:spPr>
          <a:xfrm>
            <a:off x="0" y="6676594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D2CEA-0669-4380-B3EE-5928F7664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9" y="2420888"/>
            <a:ext cx="5984944" cy="18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25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7791F8-3D57-43B3-8266-22295A05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8640960" cy="21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25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C926C-839E-4A46-BFE8-554B28D8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60" y="566550"/>
            <a:ext cx="7541280" cy="57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1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528D619-0D6B-4D50-878D-E1F75DBFE9FC}"/>
              </a:ext>
            </a:extLst>
          </p:cNvPr>
          <p:cNvGrpSpPr/>
          <p:nvPr/>
        </p:nvGrpSpPr>
        <p:grpSpPr>
          <a:xfrm>
            <a:off x="251520" y="620688"/>
            <a:ext cx="8640960" cy="5970054"/>
            <a:chOff x="251520" y="620688"/>
            <a:chExt cx="8640960" cy="59700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2DFAA6-4788-4B27-8AB8-C7CA726C5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620688"/>
              <a:ext cx="8640960" cy="84646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7EED80-8844-4C00-8707-C3156A5D7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467149"/>
              <a:ext cx="8352928" cy="134583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73C307E-A6D1-48EC-A4A2-C3F403CB2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696" y="2924944"/>
              <a:ext cx="5689624" cy="3665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38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/>
          <a:lstStyle/>
          <a:p>
            <a:r>
              <a:rPr lang="ko-KR" altLang="en-US" dirty="0"/>
              <a:t>주소입력 화면</a:t>
            </a:r>
            <a:endParaRPr lang="en-US" altLang="ko-KR" dirty="0"/>
          </a:p>
          <a:p>
            <a:pPr lvl="1"/>
            <a:r>
              <a:rPr lang="en-US" altLang="ko-KR" dirty="0" err="1"/>
              <a:t>addr_db</a:t>
            </a:r>
            <a:r>
              <a:rPr lang="en-US" altLang="ko-KR" dirty="0"/>
              <a:t> </a:t>
            </a:r>
            <a:r>
              <a:rPr lang="ko-KR" altLang="en-US" dirty="0"/>
              <a:t>데이터베이스에 생성된 </a:t>
            </a:r>
            <a:r>
              <a:rPr lang="en-US" altLang="ko-KR" dirty="0"/>
              <a:t>member </a:t>
            </a:r>
            <a:r>
              <a:rPr lang="ko-KR" altLang="en-US" dirty="0"/>
              <a:t>테이블에 저장될 정보를 입력 받기 위한 화면 생성을 위해 다음 예제를 수행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7F0A5F-62F9-4515-A802-6897E9E0C8C3}"/>
              </a:ext>
            </a:extLst>
          </p:cNvPr>
          <p:cNvGrpSpPr/>
          <p:nvPr/>
        </p:nvGrpSpPr>
        <p:grpSpPr>
          <a:xfrm>
            <a:off x="269776" y="1916832"/>
            <a:ext cx="8604448" cy="4574737"/>
            <a:chOff x="0" y="1671555"/>
            <a:chExt cx="9144000" cy="48616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0BEE2A-7BF5-41D2-B23E-9D9ED0206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71555"/>
              <a:ext cx="9144000" cy="351489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491050-FE02-4C79-AF98-EC59E432B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063540"/>
              <a:ext cx="9129600" cy="1469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424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A4209EB-662C-4004-877B-822E8AF3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44008"/>
            <a:ext cx="8640960" cy="61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3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6C7006-9DE2-4BE6-90B6-173F0D5B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8640960" cy="218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97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E137E5A-3DF5-44A7-9039-53AFBC1E2963}"/>
              </a:ext>
            </a:extLst>
          </p:cNvPr>
          <p:cNvGrpSpPr/>
          <p:nvPr/>
        </p:nvGrpSpPr>
        <p:grpSpPr>
          <a:xfrm>
            <a:off x="269776" y="620688"/>
            <a:ext cx="8604448" cy="5895890"/>
            <a:chOff x="269776" y="620688"/>
            <a:chExt cx="8604448" cy="589589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6571FD-EC95-4C28-AB6A-842BAE75D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776" y="620688"/>
              <a:ext cx="8604448" cy="127213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4670D3-0299-40B7-8CED-0C1804A1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988840"/>
              <a:ext cx="5934689" cy="4527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78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/>
          <a:lstStyle/>
          <a:p>
            <a:r>
              <a:rPr lang="ko-KR" altLang="en-US" dirty="0"/>
              <a:t>데이터베이스 저장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13-3]</a:t>
            </a:r>
            <a:r>
              <a:rPr lang="ko-KR" altLang="en-US" dirty="0"/>
              <a:t>에서 입력한 학번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주소를 </a:t>
            </a:r>
            <a:r>
              <a:rPr lang="en-US" altLang="ko-KR" dirty="0" err="1"/>
              <a:t>addr_db</a:t>
            </a:r>
            <a:r>
              <a:rPr lang="en-US" altLang="ko-KR" dirty="0"/>
              <a:t> </a:t>
            </a:r>
            <a:r>
              <a:rPr lang="ko-KR" altLang="en-US" dirty="0"/>
              <a:t>데이터베이스의 </a:t>
            </a:r>
            <a:r>
              <a:rPr lang="en-US" altLang="ko-KR" dirty="0"/>
              <a:t>member </a:t>
            </a:r>
            <a:r>
              <a:rPr lang="ko-KR" altLang="en-US" dirty="0"/>
              <a:t>테이블에 저장하기 위해 다음 예제를 수행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B6EC82-CB1A-48B9-B49D-155CADF56C28}"/>
              </a:ext>
            </a:extLst>
          </p:cNvPr>
          <p:cNvGrpSpPr/>
          <p:nvPr/>
        </p:nvGrpSpPr>
        <p:grpSpPr>
          <a:xfrm>
            <a:off x="286009" y="1844824"/>
            <a:ext cx="8623399" cy="4677923"/>
            <a:chOff x="286009" y="1844824"/>
            <a:chExt cx="8623399" cy="46779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09B093F-E3B0-42A1-90F5-AD5DE49F7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009" y="1844824"/>
              <a:ext cx="8623399" cy="132859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FE727-4450-487F-9DFD-BE2FE1F5A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240" y="3224537"/>
              <a:ext cx="8424936" cy="3298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0005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322C1D-9E10-4F9D-A216-6B5B5614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4" y="469626"/>
            <a:ext cx="8524167" cy="59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24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FB5494-3D44-4B41-9C71-5829DB73D8F4}"/>
              </a:ext>
            </a:extLst>
          </p:cNvPr>
          <p:cNvGrpSpPr/>
          <p:nvPr/>
        </p:nvGrpSpPr>
        <p:grpSpPr>
          <a:xfrm>
            <a:off x="341784" y="620688"/>
            <a:ext cx="8460432" cy="5735411"/>
            <a:chOff x="341784" y="620688"/>
            <a:chExt cx="8460432" cy="573541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B9DD606-568B-4AC3-8F99-751902CD8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84" y="620688"/>
              <a:ext cx="8460432" cy="78621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72BAEED-FCB1-4A8A-B365-D6B5C8C9B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556792"/>
              <a:ext cx="6336704" cy="4799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912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스토리보드</a:t>
            </a:r>
            <a:endParaRPr lang="en-US" altLang="ko-KR" dirty="0">
              <a:solidFill>
                <a:srgbClr val="FF3399"/>
              </a:solidFill>
            </a:endParaRP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FA5D1D5-A31F-486C-B3A0-3EEB7E075578}"/>
              </a:ext>
            </a:extLst>
          </p:cNvPr>
          <p:cNvSpPr txBox="1">
            <a:spLocks/>
          </p:cNvSpPr>
          <p:nvPr/>
        </p:nvSpPr>
        <p:spPr>
          <a:xfrm>
            <a:off x="250825" y="1916832"/>
            <a:ext cx="8642350" cy="47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/>
              <a:t>주소록 관리 프로젝트에서 수행하는 스토리보드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7B6DE-0085-4F56-B54F-AE44468D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64903"/>
            <a:ext cx="6408712" cy="37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EFB15C-3034-4FFA-9C2C-24DF724C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620688"/>
            <a:ext cx="8532440" cy="60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93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1CC557E-8A6C-4102-80B9-BA67C1A1A349}"/>
              </a:ext>
            </a:extLst>
          </p:cNvPr>
          <p:cNvGrpSpPr/>
          <p:nvPr/>
        </p:nvGrpSpPr>
        <p:grpSpPr>
          <a:xfrm>
            <a:off x="323528" y="620688"/>
            <a:ext cx="8496944" cy="5265383"/>
            <a:chOff x="323528" y="620688"/>
            <a:chExt cx="8496944" cy="52653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954292-BD4B-405B-BC3D-0939F2039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413" y="620688"/>
              <a:ext cx="8387059" cy="82786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2B8435-47BA-4A30-A141-9D85D9E3A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1556793"/>
              <a:ext cx="8496944" cy="4329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312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361138-DAC2-4777-8FA6-526A076E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61" y="586531"/>
            <a:ext cx="8480711" cy="5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31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/>
          <a:lstStyle/>
          <a:p>
            <a:r>
              <a:rPr lang="ko-KR" altLang="en-US" dirty="0"/>
              <a:t>레코드 출력하기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13-3]</a:t>
            </a:r>
            <a:r>
              <a:rPr lang="ko-KR" altLang="en-US" dirty="0"/>
              <a:t>에서 입력한 데이터가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13-4]</a:t>
            </a:r>
            <a:r>
              <a:rPr lang="ko-KR" altLang="en-US" dirty="0"/>
              <a:t>에 저장된 후 레코드 단위로 출력하기 위해 다음 예제를 수행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26D361-72B4-43E1-929F-B314912B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1844824"/>
            <a:ext cx="8460432" cy="45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37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FC8CD3-45DE-4040-99CB-0D30861B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23029"/>
            <a:ext cx="8496944" cy="60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82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504669-F835-4D76-8E1B-DC7A7AAD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61068"/>
            <a:ext cx="8496944" cy="61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27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AECB0-6D0B-4D99-BB58-4BFDC239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50" y="692696"/>
            <a:ext cx="8486122" cy="43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42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E3DE790-C5E4-4875-A3A3-78F2392922B7}"/>
              </a:ext>
            </a:extLst>
          </p:cNvPr>
          <p:cNvGrpSpPr/>
          <p:nvPr/>
        </p:nvGrpSpPr>
        <p:grpSpPr>
          <a:xfrm>
            <a:off x="485800" y="692696"/>
            <a:ext cx="8172400" cy="5435925"/>
            <a:chOff x="485800" y="692696"/>
            <a:chExt cx="8172400" cy="54359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4D06716-63D3-44DB-BF5F-27B82190F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800" y="692696"/>
              <a:ext cx="8172400" cy="83060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574AF6-22A3-4F90-91DA-238809483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801" y="1700809"/>
              <a:ext cx="5814392" cy="4427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8524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FDC9D8-4B91-4C6D-ACA9-DA8278B6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3" y="620688"/>
            <a:ext cx="8190654" cy="58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65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9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792088"/>
          </a:xfrm>
        </p:spPr>
        <p:txBody>
          <a:bodyPr/>
          <a:lstStyle/>
          <a:p>
            <a:r>
              <a:rPr lang="ko-KR" altLang="en-US" dirty="0"/>
              <a:t>프로젝트 리허설</a:t>
            </a:r>
            <a:endParaRPr lang="en-US" altLang="ko-KR" dirty="0"/>
          </a:p>
          <a:p>
            <a:pPr lvl="1"/>
            <a:r>
              <a:rPr lang="ko-KR" altLang="en-US" dirty="0"/>
              <a:t>주소록 프로젝트 수행과정 미리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8B154E-30B1-4664-BF67-0BF14282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08527"/>
            <a:ext cx="8064896" cy="48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9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EDD2A80-ECEA-4D5F-B719-C5792DD92196}"/>
              </a:ext>
            </a:extLst>
          </p:cNvPr>
          <p:cNvGrpSpPr/>
          <p:nvPr/>
        </p:nvGrpSpPr>
        <p:grpSpPr>
          <a:xfrm>
            <a:off x="645691" y="764704"/>
            <a:ext cx="7958757" cy="5610928"/>
            <a:chOff x="645691" y="764704"/>
            <a:chExt cx="7958757" cy="56109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888A14F-47EF-4CAB-AB9F-E6A00A10B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691" y="764704"/>
              <a:ext cx="7958757" cy="7471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7F3599-1845-41AC-9E15-BA76FE3EE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1628800"/>
              <a:ext cx="6224947" cy="4746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936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4472AD-FC26-447B-8324-5657B35B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1" y="735680"/>
            <a:ext cx="8093937" cy="538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3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99F443D-293E-4ED6-B5F3-A9188099B40B}"/>
              </a:ext>
            </a:extLst>
          </p:cNvPr>
          <p:cNvGrpSpPr/>
          <p:nvPr/>
        </p:nvGrpSpPr>
        <p:grpSpPr>
          <a:xfrm>
            <a:off x="616971" y="764704"/>
            <a:ext cx="7920880" cy="5491111"/>
            <a:chOff x="616971" y="764704"/>
            <a:chExt cx="7920880" cy="54911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C9A79EB-1018-4017-A895-C1286BEC4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71" y="764704"/>
              <a:ext cx="7920880" cy="74533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B009CF4-7DC0-44EF-8FD1-9C68CD69A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1700808"/>
              <a:ext cx="5976664" cy="4555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110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9FA33D-A701-432B-9598-EDB1AE9FB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63" y="764704"/>
            <a:ext cx="6043261" cy="51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3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BC9303-3007-4D9A-B58C-AC73A13CB533}"/>
              </a:ext>
            </a:extLst>
          </p:cNvPr>
          <p:cNvGrpSpPr/>
          <p:nvPr/>
        </p:nvGrpSpPr>
        <p:grpSpPr>
          <a:xfrm>
            <a:off x="544963" y="791549"/>
            <a:ext cx="8131493" cy="4445283"/>
            <a:chOff x="544963" y="791549"/>
            <a:chExt cx="8131493" cy="44452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32BB2E-5B03-40A8-A733-B3AE03B8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791549"/>
              <a:ext cx="8064896" cy="112588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122443-C023-43FF-B9FD-6FD3FAF50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963" y="2101305"/>
              <a:ext cx="6372200" cy="3135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473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146</Words>
  <Application>Microsoft Office PowerPoint</Application>
  <PresentationFormat>화면 슬라이드 쇼(4:3)</PresentationFormat>
  <Paragraphs>26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굴림</vt:lpstr>
      <vt:lpstr>맑은 고딕</vt:lpstr>
      <vt:lpstr>Arial</vt:lpstr>
      <vt:lpstr>Wingdings</vt:lpstr>
      <vt:lpstr>Office 테마</vt:lpstr>
      <vt:lpstr>디자인 사용자 지정</vt:lpstr>
      <vt:lpstr>2_Office 테마</vt:lpstr>
      <vt:lpstr>1_Office 테마</vt:lpstr>
      <vt:lpstr>PowerPoint 프레젠테이션</vt:lpstr>
      <vt:lpstr>PowerPoint 프레젠테이션</vt:lpstr>
      <vt:lpstr>프로젝트 시뮬레이션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SHIN YOON HWAN</cp:lastModifiedBy>
  <cp:revision>352</cp:revision>
  <cp:lastPrinted>2019-12-23T00:36:41Z</cp:lastPrinted>
  <dcterms:created xsi:type="dcterms:W3CDTF">2019-02-13T15:37:28Z</dcterms:created>
  <dcterms:modified xsi:type="dcterms:W3CDTF">2020-03-12T02:00:29Z</dcterms:modified>
</cp:coreProperties>
</file>